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 varScale="1">
        <p:scale>
          <a:sx n="121" d="100"/>
          <a:sy n="121" d="100"/>
        </p:scale>
        <p:origin x="13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451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1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2521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137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774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58800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29146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67551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2721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15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2942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176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9039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3684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31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7265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86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141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200" dirty="0"/>
              <a:t>Delhi Technological University (DTU)</a:t>
            </a:r>
          </a:p>
          <a:p>
            <a:r>
              <a:rPr sz="3200" dirty="0"/>
              <a:t>Open Access Policy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829554"/>
            <a:ext cx="5308866" cy="1377651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IN" dirty="0"/>
              <a:t>Promoting Open Dissemination of Research</a:t>
            </a:r>
          </a:p>
          <a:p>
            <a:r>
              <a:rPr lang="en-IN" dirty="0"/>
              <a:t>Presented by: DTU Central Library</a:t>
            </a:r>
          </a:p>
          <a:p>
            <a:endParaRPr dirty="0"/>
          </a:p>
          <a:p>
            <a:endParaRPr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6E1B2D-841D-63D6-05D3-7D9855369FBF}"/>
              </a:ext>
            </a:extLst>
          </p:cNvPr>
          <p:cNvSpPr txBox="1"/>
          <p:nvPr/>
        </p:nvSpPr>
        <p:spPr>
          <a:xfrm>
            <a:off x="6968359" y="34789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3FD3A-9D91-AD67-F9C3-C39E60695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Conclusion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E4D4F-EF15-B3AA-0D0B-53A00841A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DTU’s Open Access Policy ensures wider accessibility and visibility of research.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Encourages academic transparency, collaboration, and knowledge sharing.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Reinforces DTU’s commitment to global scholarly communication.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Faculty support and participation are key to the policy’s success.</a:t>
            </a:r>
          </a:p>
          <a:p>
            <a:pPr marL="0" indent="0">
              <a:buNone/>
            </a:pPr>
            <a:endParaRPr lang="en-I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946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DTU's commitment to wide dissemination of faculty research</a:t>
            </a:r>
          </a:p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Nonexclusive permission granted by faculty to DTU for open dissemination</a:t>
            </a:r>
          </a:p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Licensing terms: nonexclusive, irrevocable, paid-up, worldwide license for use of scholarly articles without profit motive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Scope of the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Applies to scholarly articles published during faculty membership at DTU</a:t>
            </a:r>
          </a:p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Covers peer-reviewed journal articles and conference proceedings</a:t>
            </a:r>
          </a:p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Excludes books, fiction, poetry, lecture notes, videos, and other copyrighted works</a:t>
            </a:r>
          </a:p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Joint authors must also comply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Nonexclusive permission: faculty retain copyright ownership</a:t>
            </a:r>
          </a:p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Scholarly articles: peer-reviewed research articles</a:t>
            </a:r>
          </a:p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Open dissemination: free public access in open access repositories</a:t>
            </a:r>
          </a:p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Final article version: post-peer review, prior to publisher formatting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Faculty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Submit electronic copy of final article to DTU librarian at publication</a:t>
            </a:r>
          </a:p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Use of DTU addendum for publisher copyright agreements encouraged</a:t>
            </a:r>
          </a:p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Faculty can opt out by notifying DTU librarian with reasons</a:t>
            </a:r>
          </a:p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Policy does not apply before adoption date or after leaving DTU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Access and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DTU makes articles publicly available via open access repository</a:t>
            </a:r>
          </a:p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Users can freely read, download, distribute, and use articles non-commercially</a:t>
            </a:r>
          </a:p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DTU cannot sell articles for profit but may recover service costs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Implementation and Oversight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Policy implementation overseen by DTU Intellectual Property Rights Standing Committee (IPR SC)</a:t>
            </a:r>
          </a:p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IPR SC consults Library Advisory Committee (LAC) for policy interpretation and compliance</a:t>
            </a:r>
          </a:p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Committee responsible for resolving disputes and recommending policy changes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Opting Out and Waivers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Faculty can request waiver by submitting a simple form/email to librarian</a:t>
            </a:r>
          </a:p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Waivers allow exclusion of specific articles from policy</a:t>
            </a:r>
          </a:p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Correction/removal possible for legal or publisher disputes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Benefits for DTU and Faculty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Promotes wider dissemination and visibility of DTU research</a:t>
            </a:r>
          </a:p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Supports academic sharing and knowledge enhancement</a:t>
            </a:r>
          </a:p>
          <a:p>
            <a:pPr>
              <a:spcAft>
                <a:spcPts val="1000"/>
              </a:spcAft>
              <a:defRPr sz="2000">
                <a:solidFill>
                  <a:srgbClr val="003366"/>
                </a:solidFill>
                <a:latin typeface="Calibri"/>
              </a:defRPr>
            </a:pPr>
            <a:r>
              <a:rPr dirty="0">
                <a:solidFill>
                  <a:schemeClr val="tx2"/>
                </a:solidFill>
                <a:latin typeface="Trebuchet MS" panose="020B0703020202090204" pitchFamily="34" charset="0"/>
              </a:rPr>
              <a:t>Encourages compliance with open access mandates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{E33B9AF5-8DD9-5243-AC00-8DB9D9B87872}tf10001064</Template>
  <TotalTime>28</TotalTime>
  <Words>355</Words>
  <Application>Microsoft Macintosh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Garamond</vt:lpstr>
      <vt:lpstr>Trebuchet MS</vt:lpstr>
      <vt:lpstr>Organic</vt:lpstr>
      <vt:lpstr>Delhi Technological University (DTU) Open Access Policy</vt:lpstr>
      <vt:lpstr>Introduction</vt:lpstr>
      <vt:lpstr>Scope of the Policy</vt:lpstr>
      <vt:lpstr>Definitions</vt:lpstr>
      <vt:lpstr>Faculty Responsibilities</vt:lpstr>
      <vt:lpstr>Access and Use</vt:lpstr>
      <vt:lpstr>Implementation and Oversight</vt:lpstr>
      <vt:lpstr>Opting Out and Waivers</vt:lpstr>
      <vt:lpstr>Benefits for DTU and Faculty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Delhi Technological University (DTU) Open Access Policy</dc:title>
  <dc:subject/>
  <dc:creator/>
  <cp:keywords/>
  <dc:description>generated using python-pptx</dc:description>
  <cp:lastModifiedBy>Rohit Kumar Duhoon</cp:lastModifiedBy>
  <cp:revision>2</cp:revision>
  <dcterms:created xsi:type="dcterms:W3CDTF">2013-01-27T09:14:16Z</dcterms:created>
  <dcterms:modified xsi:type="dcterms:W3CDTF">2025-10-24T06:54:57Z</dcterms:modified>
  <cp:category/>
</cp:coreProperties>
</file>